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1"/>
  </p:notesMasterIdLst>
  <p:sldIdLst>
    <p:sldId id="336" r:id="rId2"/>
    <p:sldId id="340" r:id="rId3"/>
    <p:sldId id="343" r:id="rId4"/>
    <p:sldId id="342" r:id="rId5"/>
    <p:sldId id="341" r:id="rId6"/>
    <p:sldId id="350" r:id="rId7"/>
    <p:sldId id="351" r:id="rId8"/>
    <p:sldId id="348" r:id="rId9"/>
    <p:sldId id="344" r:id="rId10"/>
    <p:sldId id="349" r:id="rId11"/>
    <p:sldId id="345" r:id="rId12"/>
    <p:sldId id="346" r:id="rId13"/>
    <p:sldId id="347" r:id="rId14"/>
    <p:sldId id="331" r:id="rId15"/>
    <p:sldId id="292" r:id="rId16"/>
    <p:sldId id="296" r:id="rId17"/>
    <p:sldId id="297" r:id="rId18"/>
    <p:sldId id="322" r:id="rId19"/>
    <p:sldId id="298" r:id="rId20"/>
    <p:sldId id="293" r:id="rId21"/>
    <p:sldId id="299" r:id="rId22"/>
    <p:sldId id="300" r:id="rId23"/>
    <p:sldId id="313" r:id="rId24"/>
    <p:sldId id="301" r:id="rId25"/>
    <p:sldId id="294" r:id="rId26"/>
    <p:sldId id="318" r:id="rId27"/>
    <p:sldId id="295" r:id="rId28"/>
    <p:sldId id="309" r:id="rId29"/>
    <p:sldId id="302" r:id="rId30"/>
    <p:sldId id="319" r:id="rId31"/>
    <p:sldId id="320" r:id="rId32"/>
    <p:sldId id="321" r:id="rId33"/>
    <p:sldId id="325" r:id="rId34"/>
    <p:sldId id="324" r:id="rId35"/>
    <p:sldId id="326" r:id="rId36"/>
    <p:sldId id="332" r:id="rId37"/>
    <p:sldId id="333" r:id="rId38"/>
    <p:sldId id="334" r:id="rId39"/>
    <p:sldId id="311" r:id="rId4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ur Gomes" initials="AG" lastIdx="1" clrIdx="0">
    <p:extLst>
      <p:ext uri="{19B8F6BF-5375-455C-9EA6-DF929625EA0E}">
        <p15:presenceInfo xmlns:p15="http://schemas.microsoft.com/office/powerpoint/2012/main" userId="5bce737ae977fc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23746-DC25-420E-9D31-501062D20847}" type="datetimeFigureOut">
              <a:rPr lang="pt-PT" smtClean="0"/>
              <a:t>09/06/2014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6CCAA-29C2-4461-99A3-4D4AF49D8F1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6078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Inicialmente</a:t>
            </a:r>
            <a:r>
              <a:rPr lang="pt-PT" baseline="0" dirty="0" smtClean="0"/>
              <a:t> o previsto resumia-se a testes de leitura, após algumas reuniões com o cliente (neste caso não comercial) mas parceiro, verificou-se que se podia ir mais além e introduzir outras disciplinas além do Português, de forma a dinamizar a aplicação. Assim criou-se outro tipo de teste.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6CCAA-29C2-4461-99A3-4D4AF49D8F18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968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Inicialmente</a:t>
            </a:r>
            <a:r>
              <a:rPr lang="pt-PT" baseline="0" dirty="0" smtClean="0"/>
              <a:t> o previsto resumia-se a testes de leitura, após algumas reuniões com o cliente (neste caso não comercial) mas parceiro, verificou-se que se podia ir mais além e introduzir outras disciplinas além do Português, de forma a dinamizar a aplicação.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6CCAA-29C2-4461-99A3-4D4AF49D8F1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066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 melhor</a:t>
            </a:r>
            <a:r>
              <a:rPr lang="pt-PT" baseline="0" dirty="0" smtClean="0"/>
              <a:t> desempenhar-mos as tarefas propostas dividimos a turma em 3 grupos; O 1º focou-se nos requisitos da aplicação e dos Sistemas de </a:t>
            </a:r>
            <a:r>
              <a:rPr lang="pt-PT" baseline="0" dirty="0" err="1" smtClean="0"/>
              <a:t>Informação,a</a:t>
            </a:r>
            <a:r>
              <a:rPr lang="pt-PT" baseline="0" dirty="0" smtClean="0"/>
              <a:t> estrutura da base de dados, protótipos exploratórios que serviram de base, O Grupo da Aplicação realizou a aplicação de </a:t>
            </a:r>
            <a:r>
              <a:rPr lang="pt-PT" baseline="0" dirty="0" err="1" smtClean="0"/>
              <a:t>Front</a:t>
            </a:r>
            <a:r>
              <a:rPr lang="pt-PT" baseline="0" dirty="0" smtClean="0"/>
              <a:t>-Office, e o Grupo de Sistemas de informação que tratou do </a:t>
            </a:r>
            <a:r>
              <a:rPr lang="pt-PT" baseline="0" dirty="0" err="1" smtClean="0"/>
              <a:t>Back-Office</a:t>
            </a:r>
            <a:r>
              <a:rPr lang="pt-PT" baseline="0" dirty="0" smtClean="0"/>
              <a:t>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6CCAA-29C2-4461-99A3-4D4AF49D8F18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09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6CCAA-29C2-4461-99A3-4D4AF49D8F18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612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" y="0"/>
            <a:ext cx="3111165" cy="7051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763497" cy="694110"/>
          </a:xfrm>
        </p:spPr>
        <p:txBody>
          <a:bodyPr>
            <a:normAutofit/>
          </a:bodyPr>
          <a:lstStyle/>
          <a:p>
            <a:r>
              <a:rPr lang="pt-PT" dirty="0" err="1" smtClean="0"/>
              <a:t>Front</a:t>
            </a:r>
            <a:r>
              <a:rPr lang="pt-PT" dirty="0" smtClean="0"/>
              <a:t>-Office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1709710"/>
            <a:ext cx="6830108" cy="324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…</a:t>
            </a:r>
            <a:endParaRPr lang="pt-PT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7146089" cy="694110"/>
          </a:xfrm>
        </p:spPr>
        <p:txBody>
          <a:bodyPr>
            <a:normAutofit fontScale="90000"/>
          </a:bodyPr>
          <a:lstStyle/>
          <a:p>
            <a:r>
              <a:rPr lang="pt-PT" dirty="0"/>
              <a:t>Funcionalidades implementadas:</a:t>
            </a:r>
            <a:br>
              <a:rPr lang="pt-PT" dirty="0"/>
            </a:b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...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7146089" cy="694110"/>
          </a:xfrm>
        </p:spPr>
        <p:txBody>
          <a:bodyPr>
            <a:normAutofit/>
          </a:bodyPr>
          <a:lstStyle/>
          <a:p>
            <a:r>
              <a:rPr lang="pt-PT" dirty="0"/>
              <a:t>Estrutura: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...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7146089" cy="694110"/>
          </a:xfrm>
        </p:spPr>
        <p:txBody>
          <a:bodyPr>
            <a:normAutofit/>
          </a:bodyPr>
          <a:lstStyle/>
          <a:p>
            <a:r>
              <a:rPr lang="pt-PT" dirty="0"/>
              <a:t>BackOffice: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...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FrontOffice: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670560" y="1021272"/>
            <a:ext cx="8081554" cy="5391112"/>
            <a:chOff x="670560" y="1021272"/>
            <a:chExt cx="8081554" cy="539111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1021272"/>
              <a:ext cx="8081554" cy="5391112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r="964"/>
            <a:stretch/>
          </p:blipFill>
          <p:spPr>
            <a:xfrm>
              <a:off x="1367667" y="1544203"/>
              <a:ext cx="6716159" cy="4286049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957094"/>
            <a:ext cx="8596668" cy="1320800"/>
          </a:xfrm>
        </p:spPr>
        <p:txBody>
          <a:bodyPr/>
          <a:lstStyle/>
          <a:p>
            <a:r>
              <a:rPr lang="pt-PT" dirty="0" smtClean="0"/>
              <a:t>Introdução: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15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Este projeto surgiu na necessidade do Agrupamento de Escolas Artur Gonçalves em deter um </a:t>
            </a:r>
            <a:r>
              <a:rPr lang="pt-PT" sz="2400" i="1" dirty="0"/>
              <a:t>software </a:t>
            </a:r>
            <a:r>
              <a:rPr lang="pt-PT" sz="2400" dirty="0"/>
              <a:t>que permita a avaliação da fluência na leitura dos seus alunos por intermédio de </a:t>
            </a:r>
            <a:r>
              <a:rPr lang="pt-PT" sz="2400" i="1" dirty="0" err="1" smtClean="0"/>
              <a:t>Tablets</a:t>
            </a:r>
            <a:r>
              <a:rPr lang="pt-PT" sz="2400" i="1" dirty="0" smtClean="0"/>
              <a:t>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1832" y="1147973"/>
            <a:ext cx="6850301" cy="456975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559528"/>
            <a:ext cx="3645075" cy="57466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957094"/>
            <a:ext cx="8596668" cy="1320800"/>
          </a:xfrm>
        </p:spPr>
        <p:txBody>
          <a:bodyPr/>
          <a:lstStyle/>
          <a:p>
            <a:r>
              <a:rPr lang="pt-PT" dirty="0" smtClean="0"/>
              <a:t>Estudo do Estado da Arte: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349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teve o seu início numa pesquisa por software semelhante ao pretendido.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Verificou-se que apesar de existirem muitas aplicações, nenhuma satisfazia por inteiro o requerido.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850849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18" y="67437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Quanto do problema já consegue resolver: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O que ficou por fazer, 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Futuros passos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D</a:t>
            </a:r>
            <a:r>
              <a:rPr lang="pt-PT" sz="4000" dirty="0" smtClean="0"/>
              <a:t>iscussão??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73" y="1470663"/>
            <a:ext cx="4513684" cy="4513684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983283" y="1019223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3159844" y="98876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1654441" y="3999097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894103"/>
            <a:ext cx="8596668" cy="132080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2128131"/>
            <a:ext cx="9212964" cy="37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</a:t>
            </a:r>
            <a:r>
              <a:rPr lang="pt-PT" sz="2400" i="1" dirty="0"/>
              <a:t>software</a:t>
            </a:r>
            <a:r>
              <a:rPr lang="pt-PT" sz="2400" dirty="0"/>
              <a:t> que permita a avaliação da fluência na leitura dos alunos (gravação de voz, a partir de um conjunto de palavras e/ou de um texto, com um temporizador</a:t>
            </a:r>
            <a:r>
              <a:rPr lang="pt-PT" sz="2400" dirty="0" smtClean="0"/>
              <a:t>).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Contribuir </a:t>
            </a:r>
            <a:r>
              <a:rPr lang="pt-PT" sz="2400" dirty="0"/>
              <a:t>para a melhoria dos resultados escolares dos alunos, no âmbito da leitura.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016523" cy="69411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016523" cy="694110"/>
          </a:xfrm>
        </p:spPr>
        <p:txBody>
          <a:bodyPr>
            <a:normAutofit/>
          </a:bodyPr>
          <a:lstStyle/>
          <a:p>
            <a:r>
              <a:rPr lang="pt-PT" dirty="0" smtClean="0"/>
              <a:t>Desenvolvimento</a:t>
            </a:r>
            <a:r>
              <a:rPr lang="pt-PT" dirty="0" smtClean="0"/>
              <a:t>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1555582" y="1576625"/>
            <a:ext cx="5754209" cy="206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Testes de leitura</a:t>
            </a:r>
          </a:p>
          <a:p>
            <a:pPr lvl="2"/>
            <a:r>
              <a:rPr lang="pt-PT" sz="2400" dirty="0" smtClean="0"/>
              <a:t>Textos</a:t>
            </a:r>
          </a:p>
          <a:p>
            <a:pPr lvl="2"/>
            <a:r>
              <a:rPr lang="pt-PT" sz="2400" dirty="0" smtClean="0"/>
              <a:t>Poemas</a:t>
            </a:r>
          </a:p>
          <a:p>
            <a:pPr lvl="2"/>
            <a:r>
              <a:rPr lang="pt-PT" sz="2400" dirty="0" smtClean="0"/>
              <a:t>Palavras</a:t>
            </a:r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555582" y="3856193"/>
            <a:ext cx="6387415" cy="25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/>
              <a:t>Testes Multimédia</a:t>
            </a:r>
          </a:p>
          <a:p>
            <a:pPr lvl="1"/>
            <a:r>
              <a:rPr lang="pt-PT" sz="2400" dirty="0"/>
              <a:t>Interpretação através de: </a:t>
            </a:r>
          </a:p>
          <a:p>
            <a:pPr lvl="2"/>
            <a:r>
              <a:rPr lang="pt-PT" sz="2400" dirty="0"/>
              <a:t>Imagens</a:t>
            </a:r>
          </a:p>
          <a:p>
            <a:pPr lvl="2"/>
            <a:r>
              <a:rPr lang="pt-PT" sz="2400" dirty="0"/>
              <a:t>Som</a:t>
            </a:r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6358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016523" cy="694110"/>
          </a:xfrm>
        </p:spPr>
        <p:txBody>
          <a:bodyPr>
            <a:normAutofit/>
          </a:bodyPr>
          <a:lstStyle/>
          <a:p>
            <a:r>
              <a:rPr lang="pt-PT" dirty="0" smtClean="0"/>
              <a:t>Desenvolvimento</a:t>
            </a:r>
            <a:r>
              <a:rPr lang="pt-PT" dirty="0" smtClean="0"/>
              <a:t>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Testes</a:t>
            </a: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016523" cy="694110"/>
          </a:xfrm>
        </p:spPr>
        <p:txBody>
          <a:bodyPr>
            <a:normAutofit/>
          </a:bodyPr>
          <a:lstStyle/>
          <a:p>
            <a:r>
              <a:rPr lang="pt-PT" dirty="0" smtClean="0"/>
              <a:t>Desenvolvimento</a:t>
            </a:r>
            <a:r>
              <a:rPr lang="pt-PT" dirty="0" smtClean="0"/>
              <a:t>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objetivo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763497" cy="694110"/>
          </a:xfrm>
        </p:spPr>
        <p:txBody>
          <a:bodyPr>
            <a:normAutofit/>
          </a:bodyPr>
          <a:lstStyle/>
          <a:p>
            <a:r>
              <a:rPr lang="pt-PT" dirty="0" smtClean="0"/>
              <a:t>“Dividir para reinar”</a:t>
            </a:r>
            <a:r>
              <a:rPr lang="pt-PT" dirty="0" smtClean="0"/>
              <a:t>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1992134" y="1982664"/>
            <a:ext cx="6830108" cy="33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Analise de Sistemas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Aplicação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Sistemas de Informação</a:t>
            </a:r>
            <a:endParaRPr lang="pt-PT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94" y="69990"/>
            <a:ext cx="1086906" cy="1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1205</TotalTime>
  <Words>1014</Words>
  <Application>Microsoft Office PowerPoint</Application>
  <PresentationFormat>Ecrã Panorâmico</PresentationFormat>
  <Paragraphs>124</Paragraphs>
  <Slides>39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39</vt:i4>
      </vt:variant>
    </vt:vector>
  </HeadingPairs>
  <TitlesOfParts>
    <vt:vector size="45" baseType="lpstr">
      <vt:lpstr>Batang</vt:lpstr>
      <vt:lpstr>Arial</vt:lpstr>
      <vt:lpstr>Calibri</vt:lpstr>
      <vt:lpstr>Trebuchet MS</vt:lpstr>
      <vt:lpstr>Wingdings 3</vt:lpstr>
      <vt:lpstr>Facet</vt:lpstr>
      <vt:lpstr>Apresentação do PowerPoint</vt:lpstr>
      <vt:lpstr>Introdução:</vt:lpstr>
      <vt:lpstr>Estudo do Estado da Arte:</vt:lpstr>
      <vt:lpstr>Requisitos:</vt:lpstr>
      <vt:lpstr>Requisitos:</vt:lpstr>
      <vt:lpstr>Desenvolvimento:</vt:lpstr>
      <vt:lpstr>Desenvolvimento:</vt:lpstr>
      <vt:lpstr>Desenvolvimento:</vt:lpstr>
      <vt:lpstr>“Dividir para reinar”:</vt:lpstr>
      <vt:lpstr>Front-Office</vt:lpstr>
      <vt:lpstr>Funcionalidades implementadas: </vt:lpstr>
      <vt:lpstr>Estrutura:</vt:lpstr>
      <vt:lpstr>BackOffice: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Quanto do problema já consegue resolver:</vt:lpstr>
      <vt:lpstr>O que ficou por fazer, </vt:lpstr>
      <vt:lpstr>Futuros passos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Artur Gomes</cp:lastModifiedBy>
  <cp:revision>109</cp:revision>
  <dcterms:created xsi:type="dcterms:W3CDTF">2014-03-21T17:38:07Z</dcterms:created>
  <dcterms:modified xsi:type="dcterms:W3CDTF">2014-06-09T21:33:25Z</dcterms:modified>
</cp:coreProperties>
</file>